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png" ContentType="image/png"/>
  <Default Extension="JPG" ContentType="image/jpe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2" r:id="rId3"/>
    <p:sldId id="257" r:id="rId4"/>
    <p:sldId id="263" r:id="rId5"/>
    <p:sldId id="258" r:id="rId6"/>
    <p:sldId id="259" r:id="rId7"/>
    <p:sldId id="260" r:id="rId8"/>
    <p:sldId id="261" r:id="rId9"/>
    <p:sldId id="264" r:id="rId10"/>
    <p:sldId id="267" r:id="rId11"/>
    <p:sldId id="268" r:id="rId12"/>
    <p:sldId id="266" r:id="rId1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08"/>
    <p:restoredTop sz="94669"/>
  </p:normalViewPr>
  <p:slideViewPr>
    <p:cSldViewPr snapToGrid="0" snapToObjects="1">
      <p:cViewPr varScale="1">
        <p:scale>
          <a:sx n="87" d="100"/>
          <a:sy n="87" d="100"/>
        </p:scale>
        <p:origin x="1824" y="20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presProps" Target="presProps.xml"/><Relationship Id="rId15" Type="http://schemas.openxmlformats.org/officeDocument/2006/relationships/viewProps" Target="viewProps.xml"/><Relationship Id="rId16" Type="http://schemas.openxmlformats.org/officeDocument/2006/relationships/theme" Target="theme/theme1.xml"/><Relationship Id="rId17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8.jpeg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7.jpeg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9.jpe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jpe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7.jpe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93776" y="3776472"/>
            <a:ext cx="7196328" cy="1470025"/>
          </a:xfrm>
        </p:spPr>
        <p:txBody>
          <a:bodyPr vert="horz" lIns="91440" tIns="45720" rIns="91440" bIns="45720" rtlCol="0" anchor="b" anchorCtr="0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800" kern="1200">
                <a:solidFill>
                  <a:schemeClr val="tx2"/>
                </a:solidFill>
                <a:effectLst>
                  <a:outerShdw blurRad="50800" dist="25400" dir="2700000" algn="tl" rotWithShape="0">
                    <a:schemeClr val="bg1">
                      <a:alpha val="40000"/>
                    </a:scheme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AU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93776" y="5257800"/>
            <a:ext cx="7196328" cy="987552"/>
          </a:xfrm>
        </p:spPr>
        <p:txBody>
          <a:bodyPr vert="horz" lIns="91440" tIns="45720" rIns="91440" bIns="45720" rtlCol="0" anchor="t" anchorCtr="0">
            <a:noAutofit/>
          </a:bodyPr>
          <a:lstStyle>
            <a:lvl1pPr marL="0" indent="0" algn="l" defTabSz="914400" rtl="0" eaLnBrk="1" latinLnBrk="0" hangingPunct="1">
              <a:spcBef>
                <a:spcPct val="0"/>
              </a:spcBef>
              <a:buFont typeface="Wingdings 2" pitchFamily="18" charset="2"/>
              <a:buNone/>
              <a:defRPr sz="1800" kern="1200">
                <a:solidFill>
                  <a:schemeClr val="tx2"/>
                </a:solidFill>
                <a:effectLst>
                  <a:outerShdw blurRad="50800" dist="25400" dir="2700000" algn="tl" rotWithShape="0">
                    <a:schemeClr val="bg1">
                      <a:alpha val="40000"/>
                    </a:schemeClr>
                  </a:outerShdw>
                </a:effectLst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AU" smtClean="0"/>
              <a:t>Click to edit Master subtitle style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CEC41E-48BD-4881-B6FF-D82EEBBCD904}" type="datetimeFigureOut">
              <a:rPr lang="en-US" smtClean="0"/>
              <a:t>5/10/17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5175" y="4267200"/>
            <a:ext cx="7612063" cy="1100138"/>
          </a:xfrm>
        </p:spPr>
        <p:txBody>
          <a:bodyPr anchor="b"/>
          <a:lstStyle>
            <a:lvl1pPr algn="ctr">
              <a:defRPr sz="4400" b="0">
                <a:solidFill>
                  <a:schemeClr val="bg1"/>
                </a:solidFill>
                <a:effectLst>
                  <a:outerShdw blurRad="63500" dist="50800" dir="2700000" algn="tl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lang="en-AU" smtClean="0"/>
              <a:t>Click to edit Master title style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21414040">
            <a:off x="1779080" y="450465"/>
            <a:ext cx="5486400" cy="3626214"/>
          </a:xfrm>
          <a:solidFill>
            <a:srgbClr val="FFFFFF">
              <a:shade val="85000"/>
            </a:srgbClr>
          </a:solidFill>
          <a:ln w="38100" cap="sq">
            <a:solidFill>
              <a:srgbClr val="FDFDFD"/>
            </a:solidFill>
            <a:miter lim="800000"/>
          </a:ln>
          <a:effectLst>
            <a:outerShdw blurRad="88900" dist="25400" dir="5400000" sx="101000" sy="101000" algn="t" rotWithShape="0">
              <a:prstClr val="black">
                <a:alpha val="50000"/>
              </a:prst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ts val="2000"/>
              </a:spcBef>
              <a:buFont typeface="Wingdings 2" pitchFamily="18" charset="2"/>
              <a:buNone/>
              <a:defRPr sz="1800" kern="1200">
                <a:solidFill>
                  <a:schemeClr val="bg1"/>
                </a:solidFill>
                <a:effectLst>
                  <a:outerShdw blurRad="63500" dist="50800" dir="2700000" algn="tl" rotWithShape="0">
                    <a:prstClr val="black">
                      <a:alpha val="50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AU" smtClean="0"/>
              <a:t>Drag picture to placeholder or click icon to add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5175" y="5443538"/>
            <a:ext cx="7612063" cy="804862"/>
          </a:xfrm>
        </p:spPr>
        <p:txBody>
          <a:bodyPr>
            <a:normAutofit/>
          </a:bodyPr>
          <a:lstStyle>
            <a:lvl1pPr marL="0" indent="0" algn="ctr">
              <a:spcBef>
                <a:spcPts val="300"/>
              </a:spcBef>
              <a:buNone/>
              <a:defRPr sz="1800">
                <a:effectLst>
                  <a:outerShdw blurRad="63500" dist="50800" dir="2700000" algn="tl" rotWithShape="0">
                    <a:prstClr val="black">
                      <a:alpha val="50000"/>
                    </a:prstClr>
                  </a:outerShdw>
                </a:effectLst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CEC41E-48BD-4881-B6FF-D82EEBBCD904}" type="datetimeFigureOut">
              <a:rPr lang="en-US" smtClean="0"/>
              <a:t>5/10/17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9A5F39-4CE7-434C-A5CB-50A36345160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 Pictures with Captio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8946" y="381000"/>
            <a:ext cx="3250360" cy="1631950"/>
          </a:xfrm>
        </p:spPr>
        <p:txBody>
          <a:bodyPr anchor="b"/>
          <a:lstStyle>
            <a:lvl1pPr algn="ctr">
              <a:defRPr sz="3600" b="0"/>
            </a:lvl1pPr>
          </a:lstStyle>
          <a:p>
            <a:r>
              <a:rPr lang="en-AU" smtClean="0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8946" y="2084389"/>
            <a:ext cx="3250360" cy="3935412"/>
          </a:xfrm>
        </p:spPr>
        <p:txBody>
          <a:bodyPr vert="horz" lIns="91440" tIns="45720" rIns="91440" bIns="45720" rtlCol="0" anchor="t" anchorCtr="0">
            <a:noAutofit/>
          </a:bodyPr>
          <a:lstStyle>
            <a:lvl1pPr marL="0" indent="0" algn="ctr" defTabSz="914400" rtl="0" eaLnBrk="1" latinLnBrk="0" hangingPunct="1">
              <a:spcBef>
                <a:spcPts val="600"/>
              </a:spcBef>
              <a:buNone/>
              <a:defRPr sz="1800" b="0" kern="1200">
                <a:solidFill>
                  <a:schemeClr val="tx2"/>
                </a:solidFill>
                <a:effectLst>
                  <a:outerShdw blurRad="50800" dist="25400" dir="2700000" algn="tl" rotWithShape="0">
                    <a:schemeClr val="bg1">
                      <a:alpha val="40000"/>
                    </a:schemeClr>
                  </a:outerShdw>
                </a:effectLst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495800" y="6356350"/>
            <a:ext cx="1143000" cy="365125"/>
          </a:xfrm>
        </p:spPr>
        <p:txBody>
          <a:bodyPr/>
          <a:lstStyle>
            <a:lvl1pPr algn="l">
              <a:defRPr/>
            </a:lvl1pPr>
          </a:lstStyle>
          <a:p>
            <a:fld id="{03CEC41E-48BD-4881-B6FF-D82EEBBCD904}" type="datetimeFigureOut">
              <a:rPr lang="en-US" smtClean="0"/>
              <a:t>5/10/17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5791200" y="6356350"/>
            <a:ext cx="2895600" cy="365125"/>
          </a:xfrm>
        </p:spPr>
        <p:txBody>
          <a:bodyPr/>
          <a:lstStyle>
            <a:lvl1pPr algn="r"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967426" y="6356350"/>
            <a:ext cx="533400" cy="365125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59A5F39-4CE7-434C-A5CB-50A363451602}" type="slidenum">
              <a:rPr lang="en-US" smtClean="0"/>
              <a:t>‹#›</a:t>
            </a:fld>
            <a:endParaRPr lang="en-US"/>
          </a:p>
        </p:txBody>
      </p:sp>
      <p:sp>
        <p:nvSpPr>
          <p:cNvPr id="9" name="Picture Placeholder 7"/>
          <p:cNvSpPr>
            <a:spLocks noGrp="1"/>
          </p:cNvSpPr>
          <p:nvPr>
            <p:ph type="pic" sz="quarter" idx="14"/>
          </p:nvPr>
        </p:nvSpPr>
        <p:spPr>
          <a:xfrm rot="307655">
            <a:off x="4082874" y="3187732"/>
            <a:ext cx="4141140" cy="2881378"/>
          </a:xfrm>
          <a:solidFill>
            <a:srgbClr val="FFFFFF">
              <a:shade val="85000"/>
            </a:srgbClr>
          </a:solidFill>
          <a:ln w="38100" cap="sq">
            <a:solidFill>
              <a:srgbClr val="FDFDFD"/>
            </a:solidFill>
            <a:miter lim="800000"/>
          </a:ln>
          <a:effectLst>
            <a:outerShdw blurRad="88900" dist="25400" dir="7200000" sx="101000" sy="101000" algn="t" rotWithShape="0">
              <a:prstClr val="black">
                <a:alpha val="50000"/>
              </a:prst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  <p:txBody>
          <a:bodyPr>
            <a:normAutofit/>
          </a:bodyPr>
          <a:lstStyle>
            <a:lvl1pPr>
              <a:buNone/>
              <a:defRPr sz="1800"/>
            </a:lvl1pPr>
          </a:lstStyle>
          <a:p>
            <a:r>
              <a:rPr lang="en-AU" smtClean="0"/>
              <a:t>Drag picture to placeholder or click icon to add</a:t>
            </a:r>
            <a:endParaRPr/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13"/>
          </p:nvPr>
        </p:nvSpPr>
        <p:spPr>
          <a:xfrm rot="21414752">
            <a:off x="4623469" y="338031"/>
            <a:ext cx="4141140" cy="2881378"/>
          </a:xfrm>
          <a:solidFill>
            <a:srgbClr val="FFFFFF">
              <a:shade val="85000"/>
            </a:srgbClr>
          </a:solidFill>
          <a:ln w="38100" cap="sq">
            <a:solidFill>
              <a:srgbClr val="FDFDFD"/>
            </a:solidFill>
            <a:miter lim="800000"/>
          </a:ln>
          <a:effectLst>
            <a:outerShdw blurRad="88900" dist="25400" dir="5400000" sx="101000" sy="101000" algn="t" rotWithShape="0">
              <a:prstClr val="black">
                <a:alpha val="50000"/>
              </a:prst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  <p:txBody>
          <a:bodyPr>
            <a:normAutofit/>
          </a:bodyPr>
          <a:lstStyle>
            <a:lvl1pPr>
              <a:buNone/>
              <a:defRPr sz="1800"/>
            </a:lvl1pPr>
          </a:lstStyle>
          <a:p>
            <a:r>
              <a:rPr lang="en-AU" smtClean="0"/>
              <a:t>Drag picture to placeholder or click icon to add</a:t>
            </a:r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5pPr>
              <a:defRPr/>
            </a:lvl5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CEC41E-48BD-4881-B6FF-D82EEBBCD904}" type="datetimeFigureOut">
              <a:rPr lang="en-US" smtClean="0"/>
              <a:t>5/10/17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9A5F39-4CE7-434C-A5CB-50A36345160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620000" y="457200"/>
            <a:ext cx="1497106" cy="5810250"/>
          </a:xfrm>
        </p:spPr>
        <p:txBody>
          <a:bodyPr vert="eaVert"/>
          <a:lstStyle/>
          <a:p>
            <a:r>
              <a:rPr lang="en-AU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96888" y="457200"/>
            <a:ext cx="6513511" cy="5810250"/>
          </a:xfrm>
        </p:spPr>
        <p:txBody>
          <a:bodyPr vert="eaVert"/>
          <a:lstStyle>
            <a:lvl5pPr>
              <a:defRPr/>
            </a:lvl5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CEC41E-48BD-4881-B6FF-D82EEBBCD904}" type="datetimeFigureOut">
              <a:rPr lang="en-US" smtClean="0"/>
              <a:t>5/10/17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9A5F39-4CE7-434C-A5CB-50A36345160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CEC41E-48BD-4881-B6FF-D82EEBBCD904}" type="datetimeFigureOut">
              <a:rPr lang="en-US" smtClean="0"/>
              <a:t>5/10/17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9A5F39-4CE7-434C-A5CB-50A36345160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 with Picture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96889" y="3774328"/>
            <a:ext cx="7199311" cy="1470025"/>
          </a:xfrm>
        </p:spPr>
        <p:txBody>
          <a:bodyPr anchor="b" anchorCtr="0"/>
          <a:lstStyle>
            <a:lvl1pPr algn="l">
              <a:defRPr sz="4800"/>
            </a:lvl1pPr>
          </a:lstStyle>
          <a:p>
            <a:r>
              <a:rPr lang="en-AU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96888" y="5257800"/>
            <a:ext cx="7199312" cy="990600"/>
          </a:xfrm>
        </p:spPr>
        <p:txBody>
          <a:bodyPr vert="horz" lIns="91440" tIns="45720" rIns="91440" bIns="45720" rtlCol="0" anchor="t" anchorCtr="0">
            <a:noAutofit/>
          </a:bodyPr>
          <a:lstStyle>
            <a:lvl1pPr marL="0" indent="0" algn="l" defTabSz="914400" rtl="0" eaLnBrk="1" latinLnBrk="0" hangingPunct="1">
              <a:spcBef>
                <a:spcPct val="0"/>
              </a:spcBef>
              <a:buNone/>
              <a:defRPr sz="1800" kern="1200">
                <a:solidFill>
                  <a:schemeClr val="tx2"/>
                </a:solidFill>
                <a:effectLst>
                  <a:outerShdw blurRad="50800" dist="25400" dir="2700000" algn="tl" rotWithShape="0">
                    <a:schemeClr val="bg1">
                      <a:alpha val="40000"/>
                    </a:schemeClr>
                  </a:outerShdw>
                </a:effectLst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AU" smtClean="0"/>
              <a:t>Click to edit Master subtitle style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CEC41E-48BD-4881-B6FF-D82EEBBCD904}" type="datetimeFigureOut">
              <a:rPr lang="en-US" smtClean="0"/>
              <a:t>5/10/17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12"/>
          </p:nvPr>
        </p:nvSpPr>
        <p:spPr>
          <a:xfrm rot="504148">
            <a:off x="4493544" y="555043"/>
            <a:ext cx="4142460" cy="3085398"/>
          </a:xfrm>
          <a:solidFill>
            <a:srgbClr val="FFFFFF">
              <a:shade val="85000"/>
            </a:srgbClr>
          </a:solidFill>
          <a:ln w="381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  <p:txBody>
          <a:bodyPr>
            <a:normAutofit/>
          </a:bodyPr>
          <a:lstStyle>
            <a:lvl1pPr>
              <a:buNone/>
              <a:defRPr sz="1800"/>
            </a:lvl1pPr>
          </a:lstStyle>
          <a:p>
            <a:r>
              <a:rPr lang="en-AU" smtClean="0"/>
              <a:t>Drag picture to placeholder or click icon to add</a:t>
            </a:r>
            <a:endParaRPr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5175" y="2236694"/>
            <a:ext cx="7612063" cy="1362075"/>
          </a:xfrm>
        </p:spPr>
        <p:txBody>
          <a:bodyPr vert="horz" lIns="91440" tIns="45720" rIns="91440" bIns="45720" rtlCol="0" anchor="b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800" kern="1200">
                <a:solidFill>
                  <a:schemeClr val="tx2"/>
                </a:solidFill>
                <a:effectLst>
                  <a:outerShdw blurRad="50800" dist="25400" dir="2700000" algn="tl" rotWithShape="0">
                    <a:schemeClr val="bg1">
                      <a:alpha val="40000"/>
                    </a:scheme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AU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5175" y="3617259"/>
            <a:ext cx="7612063" cy="1500187"/>
          </a:xfrm>
        </p:spPr>
        <p:txBody>
          <a:bodyPr vert="horz" lIns="91440" tIns="45720" rIns="91440" bIns="45720" rtlCol="0" anchor="t" anchorCtr="0">
            <a:noAutofit/>
          </a:bodyPr>
          <a:lstStyle>
            <a:lvl1pPr marL="0" indent="0" algn="ctr" defTabSz="914400" rtl="0" eaLnBrk="1" latinLnBrk="0" hangingPunct="1">
              <a:spcBef>
                <a:spcPct val="0"/>
              </a:spcBef>
              <a:buNone/>
              <a:defRPr sz="1800" kern="1200">
                <a:solidFill>
                  <a:schemeClr val="tx2"/>
                </a:solidFill>
                <a:effectLst>
                  <a:outerShdw blurRad="50800" dist="25400" dir="2700000" algn="tl" rotWithShape="0">
                    <a:schemeClr val="bg1">
                      <a:alpha val="40000"/>
                    </a:schemeClr>
                  </a:outerShdw>
                </a:effectLst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CEC41E-48BD-4881-B6FF-D82EEBBCD904}" type="datetimeFigureOut">
              <a:rPr lang="en-US" smtClean="0"/>
              <a:t>5/10/17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9A5F39-4CE7-434C-A5CB-50A36345160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5174" y="79468"/>
            <a:ext cx="7612063" cy="1417638"/>
          </a:xfrm>
        </p:spPr>
        <p:txBody>
          <a:bodyPr/>
          <a:lstStyle/>
          <a:p>
            <a:r>
              <a:rPr lang="en-AU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5175" y="2084388"/>
            <a:ext cx="3657600" cy="4183062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2055813" indent="-344488">
              <a:defRPr sz="1800"/>
            </a:lvl6pPr>
            <a:lvl7pPr marL="2055813" indent="-344488">
              <a:defRPr sz="1800"/>
            </a:lvl7pPr>
            <a:lvl8pPr marL="2055813" indent="-344488">
              <a:defRPr sz="1800"/>
            </a:lvl8pPr>
            <a:lvl9pPr marL="2055813" indent="-344488">
              <a:defRPr sz="18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19637" y="2084388"/>
            <a:ext cx="3657600" cy="4183062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2055813" indent="-344488">
              <a:defRPr sz="1800"/>
            </a:lvl6pPr>
            <a:lvl7pPr marL="2055813" indent="-344488">
              <a:defRPr sz="1800"/>
            </a:lvl7pPr>
            <a:lvl8pPr marL="2055813" indent="-344488">
              <a:defRPr sz="1800"/>
            </a:lvl8pPr>
            <a:lvl9pPr marL="2055813" indent="-344488">
              <a:defRPr sz="18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CEC41E-48BD-4881-B6FF-D82EEBBCD904}" type="datetimeFigureOut">
              <a:rPr lang="en-US" smtClean="0"/>
              <a:t>5/10/17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9A5F39-4CE7-434C-A5CB-50A36345160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5174" y="79468"/>
            <a:ext cx="7612063" cy="1417638"/>
          </a:xfrm>
        </p:spPr>
        <p:txBody>
          <a:bodyPr/>
          <a:lstStyle>
            <a:lvl1pPr>
              <a:defRPr/>
            </a:lvl1pPr>
          </a:lstStyle>
          <a:p>
            <a:r>
              <a:rPr lang="en-AU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5174" y="1687512"/>
            <a:ext cx="3657600" cy="903288"/>
          </a:xfrm>
        </p:spPr>
        <p:txBody>
          <a:bodyPr anchor="ctr" anchorCtr="0">
            <a:noAutofit/>
          </a:bodyPr>
          <a:lstStyle>
            <a:lvl1pPr marL="0" indent="0" algn="ctr">
              <a:spcBef>
                <a:spcPts val="0"/>
              </a:spcBef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65174" y="2649071"/>
            <a:ext cx="3657600" cy="360829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2055813" indent="-344488">
              <a:defRPr sz="1600"/>
            </a:lvl6pPr>
            <a:lvl7pPr marL="2055813" indent="-344488">
              <a:defRPr sz="1600"/>
            </a:lvl7pPr>
            <a:lvl8pPr marL="2055813" indent="-344488">
              <a:defRPr sz="1600"/>
            </a:lvl8pPr>
            <a:lvl9pPr marL="2055813" indent="-344488">
              <a:defRPr sz="16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19637" y="1687512"/>
            <a:ext cx="3657600" cy="903288"/>
          </a:xfrm>
        </p:spPr>
        <p:txBody>
          <a:bodyPr anchor="ctr" anchorCtr="0">
            <a:noAutofit/>
          </a:bodyPr>
          <a:lstStyle>
            <a:lvl1pPr marL="0" indent="0" algn="ctr">
              <a:spcBef>
                <a:spcPts val="0"/>
              </a:spcBef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19637" y="2649071"/>
            <a:ext cx="3657600" cy="360829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2055813" indent="-344488">
              <a:defRPr sz="1600"/>
            </a:lvl6pPr>
            <a:lvl7pPr marL="2055813" indent="-344488">
              <a:defRPr sz="1600"/>
            </a:lvl7pPr>
            <a:lvl8pPr marL="2055813" indent="-344488">
              <a:defRPr sz="1600"/>
            </a:lvl8pPr>
            <a:lvl9pPr marL="2055813" indent="-344488">
              <a:defRPr sz="16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CEC41E-48BD-4881-B6FF-D82EEBBCD904}" type="datetimeFigureOut">
              <a:rPr lang="en-US" smtClean="0"/>
              <a:t>5/10/17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9A5F39-4CE7-434C-A5CB-50A36345160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CEC41E-48BD-4881-B6FF-D82EEBBCD904}" type="datetimeFigureOut">
              <a:rPr lang="en-US" smtClean="0"/>
              <a:t>5/10/17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9A5F39-4CE7-434C-A5CB-50A36345160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CEC41E-48BD-4881-B6FF-D82EEBBCD904}" type="datetimeFigureOut">
              <a:rPr lang="en-US" smtClean="0"/>
              <a:t>5/10/17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9A5F39-4CE7-434C-A5CB-50A363451602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8946" y="381000"/>
            <a:ext cx="3250360" cy="1631950"/>
          </a:xfrm>
        </p:spPr>
        <p:txBody>
          <a:bodyPr anchor="b"/>
          <a:lstStyle>
            <a:lvl1pPr algn="ctr">
              <a:defRPr sz="3600" b="0"/>
            </a:lvl1pPr>
          </a:lstStyle>
          <a:p>
            <a:r>
              <a:rPr lang="en-AU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95800" y="381000"/>
            <a:ext cx="4149725" cy="588645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8946" y="2084389"/>
            <a:ext cx="3250360" cy="3935412"/>
          </a:xfrm>
        </p:spPr>
        <p:txBody>
          <a:bodyPr vert="horz" lIns="91440" tIns="45720" rIns="91440" bIns="45720" rtlCol="0" anchor="t" anchorCtr="0">
            <a:noAutofit/>
          </a:bodyPr>
          <a:lstStyle>
            <a:lvl1pPr marL="0" indent="0" algn="ctr" defTabSz="914400" rtl="0" eaLnBrk="1" latinLnBrk="0" hangingPunct="1">
              <a:spcBef>
                <a:spcPts val="600"/>
              </a:spcBef>
              <a:buNone/>
              <a:defRPr sz="1800" b="0" kern="1200">
                <a:solidFill>
                  <a:schemeClr val="tx2"/>
                </a:solidFill>
                <a:effectLst>
                  <a:outerShdw blurRad="50800" dist="25400" dir="2700000" algn="tl" rotWithShape="0">
                    <a:schemeClr val="bg1">
                      <a:alpha val="40000"/>
                    </a:schemeClr>
                  </a:outerShdw>
                </a:effectLst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495800" y="6356350"/>
            <a:ext cx="1143000" cy="365125"/>
          </a:xfrm>
        </p:spPr>
        <p:txBody>
          <a:bodyPr/>
          <a:lstStyle>
            <a:lvl1pPr algn="l">
              <a:defRPr/>
            </a:lvl1pPr>
          </a:lstStyle>
          <a:p>
            <a:fld id="{03CEC41E-48BD-4881-B6FF-D82EEBBCD904}" type="datetimeFigureOut">
              <a:rPr lang="en-US" smtClean="0"/>
              <a:t>5/10/17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5791200" y="6356350"/>
            <a:ext cx="2895600" cy="365125"/>
          </a:xfrm>
        </p:spPr>
        <p:txBody>
          <a:bodyPr/>
          <a:lstStyle>
            <a:lvl1pPr algn="r"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967426" y="6356350"/>
            <a:ext cx="533400" cy="365125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59A5F39-4CE7-434C-A5CB-50A36345160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65174" y="79468"/>
            <a:ext cx="7612063" cy="1417638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/>
          <a:p>
            <a:r>
              <a:rPr lang="en-AU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5175" y="2070846"/>
            <a:ext cx="7612064" cy="418203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03CEC41E-48BD-4881-B6FF-D82EEBBCD904}" type="datetimeFigureOut">
              <a:rPr lang="en-US" smtClean="0"/>
              <a:t>5/10/17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43753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305300" y="6356350"/>
            <a:ext cx="533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1"/>
                </a:solidFill>
              </a:defRPr>
            </a:lvl1pPr>
          </a:lstStyle>
          <a:p>
            <a:fld id="{459A5F39-4CE7-434C-A5CB-50A363451602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</p:sldLayoutIdLst>
  <p:txStyles>
    <p:titleStyle>
      <a:lvl1pPr algn="ctr" defTabSz="914400" rtl="0" eaLnBrk="1" latinLnBrk="0" hangingPunct="1">
        <a:spcBef>
          <a:spcPct val="0"/>
        </a:spcBef>
        <a:buNone/>
        <a:defRPr sz="4800" kern="1200">
          <a:solidFill>
            <a:schemeClr val="tx2"/>
          </a:solidFill>
          <a:effectLst>
            <a:outerShdw blurRad="50800" dist="25400" dir="2700000" algn="tl" rotWithShape="0">
              <a:schemeClr val="bg1">
                <a:alpha val="40000"/>
              </a:schemeClr>
            </a:outerShdw>
          </a:effectLst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ts val="2000"/>
        </a:spcBef>
        <a:buFont typeface="Wingdings 2" pitchFamily="18" charset="2"/>
        <a:buChar char=""/>
        <a:defRPr sz="2400" kern="1200">
          <a:solidFill>
            <a:schemeClr val="bg1"/>
          </a:solidFill>
          <a:effectLst>
            <a:outerShdw blurRad="63500" dist="50800" dir="2700000" algn="tl" rotWithShape="0">
              <a:prstClr val="black">
                <a:alpha val="50000"/>
              </a:prstClr>
            </a:outerShdw>
          </a:effectLst>
          <a:latin typeface="+mn-lt"/>
          <a:ea typeface="+mn-ea"/>
          <a:cs typeface="+mn-cs"/>
        </a:defRPr>
      </a:lvl1pPr>
      <a:lvl2pPr marL="685800" indent="-336550" algn="l" defTabSz="914400" rtl="0" eaLnBrk="1" latinLnBrk="0" hangingPunct="1">
        <a:spcBef>
          <a:spcPts val="600"/>
        </a:spcBef>
        <a:buFont typeface="Wingdings 2" pitchFamily="18" charset="2"/>
        <a:buChar char=""/>
        <a:defRPr sz="2200" kern="1200">
          <a:solidFill>
            <a:schemeClr val="bg1"/>
          </a:solidFill>
          <a:effectLst>
            <a:outerShdw blurRad="63500" dist="50800" dir="2700000" algn="tl" rotWithShape="0">
              <a:prstClr val="black">
                <a:alpha val="50000"/>
              </a:prstClr>
            </a:outerShdw>
          </a:effectLst>
          <a:latin typeface="+mn-lt"/>
          <a:ea typeface="+mn-ea"/>
          <a:cs typeface="+mn-cs"/>
        </a:defRPr>
      </a:lvl2pPr>
      <a:lvl3pPr marL="1035050" indent="-349250" algn="l" defTabSz="914400" rtl="0" eaLnBrk="1" latinLnBrk="0" hangingPunct="1">
        <a:spcBef>
          <a:spcPts val="600"/>
        </a:spcBef>
        <a:buFont typeface="Wingdings 2" pitchFamily="18" charset="2"/>
        <a:buChar char=""/>
        <a:defRPr sz="2000" kern="1200">
          <a:solidFill>
            <a:schemeClr val="bg1"/>
          </a:solidFill>
          <a:effectLst>
            <a:outerShdw blurRad="63500" dist="50800" dir="2700000" algn="tl" rotWithShape="0">
              <a:prstClr val="black">
                <a:alpha val="50000"/>
              </a:prstClr>
            </a:outerShdw>
          </a:effectLst>
          <a:latin typeface="+mn-lt"/>
          <a:ea typeface="+mn-ea"/>
          <a:cs typeface="+mn-cs"/>
        </a:defRPr>
      </a:lvl3pPr>
      <a:lvl4pPr marL="1371600" indent="-336550" algn="l" defTabSz="914400" rtl="0" eaLnBrk="1" latinLnBrk="0" hangingPunct="1">
        <a:spcBef>
          <a:spcPts val="600"/>
        </a:spcBef>
        <a:buFont typeface="Wingdings 2" pitchFamily="18" charset="2"/>
        <a:buChar char=""/>
        <a:defRPr sz="1800" kern="1200">
          <a:solidFill>
            <a:schemeClr val="bg1"/>
          </a:solidFill>
          <a:effectLst>
            <a:outerShdw blurRad="63500" dist="50800" dir="2700000" algn="tl" rotWithShape="0">
              <a:prstClr val="black">
                <a:alpha val="50000"/>
              </a:prstClr>
            </a:outerShdw>
          </a:effectLst>
          <a:latin typeface="+mn-lt"/>
          <a:ea typeface="+mn-ea"/>
          <a:cs typeface="+mn-cs"/>
        </a:defRPr>
      </a:lvl4pPr>
      <a:lvl5pPr marL="1720850" indent="-349250" algn="l" defTabSz="914400" rtl="0" eaLnBrk="1" latinLnBrk="0" hangingPunct="1">
        <a:spcBef>
          <a:spcPts val="600"/>
        </a:spcBef>
        <a:buFont typeface="Wingdings 2" pitchFamily="18" charset="2"/>
        <a:buChar char=""/>
        <a:defRPr sz="1800" kern="1200">
          <a:solidFill>
            <a:schemeClr val="bg1"/>
          </a:solidFill>
          <a:effectLst>
            <a:outerShdw blurRad="63500" dist="50800" dir="2700000" algn="tl" rotWithShape="0">
              <a:prstClr val="black">
                <a:alpha val="50000"/>
              </a:prstClr>
            </a:outerShdw>
          </a:effectLst>
          <a:latin typeface="+mn-lt"/>
          <a:ea typeface="+mn-ea"/>
          <a:cs typeface="+mn-cs"/>
        </a:defRPr>
      </a:lvl5pPr>
      <a:lvl6pPr marL="2055813" indent="-344488" algn="l" defTabSz="914400" rtl="0" eaLnBrk="1" latinLnBrk="0" hangingPunct="1">
        <a:spcBef>
          <a:spcPct val="20000"/>
        </a:spcBef>
        <a:buFont typeface="Wingdings 2" pitchFamily="18" charset="2"/>
        <a:buChar char=""/>
        <a:defRPr lang="en-US" sz="1800" kern="1200" dirty="0" smtClean="0">
          <a:solidFill>
            <a:schemeClr val="bg1"/>
          </a:solidFill>
          <a:effectLst>
            <a:outerShdw blurRad="63500" dist="50800" dir="2700000" algn="tl" rotWithShape="0">
              <a:prstClr val="black">
                <a:alpha val="50000"/>
              </a:prstClr>
            </a:outerShdw>
          </a:effectLst>
          <a:latin typeface="+mn-lt"/>
          <a:ea typeface="+mn-ea"/>
          <a:cs typeface="+mn-cs"/>
        </a:defRPr>
      </a:lvl6pPr>
      <a:lvl7pPr marL="2398713" indent="-344488" algn="l" defTabSz="914400" rtl="0" eaLnBrk="1" latinLnBrk="0" hangingPunct="1">
        <a:spcBef>
          <a:spcPct val="20000"/>
        </a:spcBef>
        <a:buFont typeface="Wingdings 2" pitchFamily="18" charset="2"/>
        <a:buChar char=""/>
        <a:defRPr lang="en-US" sz="1800" kern="1200" dirty="0" smtClean="0">
          <a:solidFill>
            <a:schemeClr val="bg1"/>
          </a:solidFill>
          <a:effectLst>
            <a:outerShdw blurRad="63500" dist="50800" dir="2700000" algn="tl" rotWithShape="0">
              <a:prstClr val="black">
                <a:alpha val="50000"/>
              </a:prstClr>
            </a:outerShdw>
          </a:effectLst>
          <a:latin typeface="+mn-lt"/>
          <a:ea typeface="+mn-ea"/>
          <a:cs typeface="+mn-cs"/>
        </a:defRPr>
      </a:lvl7pPr>
      <a:lvl8pPr marL="2743200" indent="-344488" algn="l" defTabSz="914400" rtl="0" eaLnBrk="1" latinLnBrk="0" hangingPunct="1">
        <a:spcBef>
          <a:spcPct val="20000"/>
        </a:spcBef>
        <a:buFont typeface="Wingdings 2" pitchFamily="18" charset="2"/>
        <a:buChar char=""/>
        <a:defRPr lang="en-US" sz="1800" kern="1200" dirty="0" smtClean="0">
          <a:solidFill>
            <a:schemeClr val="bg1"/>
          </a:solidFill>
          <a:effectLst>
            <a:outerShdw blurRad="63500" dist="50800" dir="2700000" algn="tl" rotWithShape="0">
              <a:prstClr val="black">
                <a:alpha val="50000"/>
              </a:prstClr>
            </a:outerShdw>
          </a:effectLst>
          <a:latin typeface="+mn-lt"/>
          <a:ea typeface="+mn-ea"/>
          <a:cs typeface="+mn-cs"/>
        </a:defRPr>
      </a:lvl8pPr>
      <a:lvl9pPr marL="3087688" indent="-344488" algn="l" defTabSz="914400" rtl="0" eaLnBrk="1" latinLnBrk="0" hangingPunct="1">
        <a:spcBef>
          <a:spcPct val="20000"/>
        </a:spcBef>
        <a:buFont typeface="Wingdings 2" pitchFamily="18" charset="2"/>
        <a:buChar char=""/>
        <a:defRPr lang="en-US" sz="1800" kern="1200" dirty="0">
          <a:solidFill>
            <a:schemeClr val="bg1"/>
          </a:solidFill>
          <a:effectLst>
            <a:outerShdw blurRad="63500" dist="50800" dir="2700000" algn="tl" rotWithShape="0">
              <a:prstClr val="black">
                <a:alpha val="50000"/>
              </a:prstClr>
            </a:outerShdw>
          </a:effectLst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0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1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jpeg"/><Relationship Id="rId3" Type="http://schemas.openxmlformats.org/officeDocument/2006/relationships/image" Target="../media/image11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jpeg"/><Relationship Id="rId3" Type="http://schemas.openxmlformats.org/officeDocument/2006/relationships/image" Target="../media/image13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.jpeg"/><Relationship Id="rId3" Type="http://schemas.openxmlformats.org/officeDocument/2006/relationships/image" Target="../media/image15.JP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7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8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93776" y="2803270"/>
            <a:ext cx="7196328" cy="2443227"/>
          </a:xfrm>
        </p:spPr>
        <p:txBody>
          <a:bodyPr/>
          <a:lstStyle/>
          <a:p>
            <a:r>
              <a:rPr lang="en-US" dirty="0" smtClean="0"/>
              <a:t>Taking Care of our Campus</a:t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sz="3200" dirty="0" smtClean="0"/>
              <a:t>“We can all make a difference”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14916062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Recycle bin</a:t>
            </a:r>
            <a:endParaRPr lang="en-US" dirty="0"/>
          </a:p>
        </p:txBody>
      </p:sp>
      <p:pic>
        <p:nvPicPr>
          <p:cNvPr id="4" name="Content Placeholder 3" descr="IMG_0722.JPG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365" b="13365"/>
          <a:stretch>
            <a:fillRect/>
          </a:stretch>
        </p:blipFill>
        <p:spPr/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</p:pic>
    </p:spTree>
    <p:extLst>
      <p:ext uri="{BB962C8B-B14F-4D97-AF65-F5344CB8AC3E}">
        <p14:creationId xmlns:p14="http://schemas.microsoft.com/office/powerpoint/2010/main" val="90254903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General Waste</a:t>
            </a:r>
            <a:endParaRPr lang="en-US" dirty="0"/>
          </a:p>
        </p:txBody>
      </p:sp>
      <p:pic>
        <p:nvPicPr>
          <p:cNvPr id="4" name="Content Placeholder 3" descr="IMG_0721.JPG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365" b="13365"/>
          <a:stretch>
            <a:fillRect/>
          </a:stretch>
        </p:blipFill>
        <p:spPr>
          <a:xfrm>
            <a:off x="879582" y="1956427"/>
            <a:ext cx="7612064" cy="4182035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</p:pic>
    </p:spTree>
    <p:extLst>
      <p:ext uri="{BB962C8B-B14F-4D97-AF65-F5344CB8AC3E}">
        <p14:creationId xmlns:p14="http://schemas.microsoft.com/office/powerpoint/2010/main" val="352245768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en-US" sz="4000" dirty="0" smtClean="0"/>
          </a:p>
          <a:p>
            <a:r>
              <a:rPr lang="en-US" sz="4000" dirty="0" smtClean="0"/>
              <a:t>Everyone can help ! </a:t>
            </a:r>
            <a:endParaRPr lang="en-US" sz="4000" dirty="0"/>
          </a:p>
          <a:p>
            <a:r>
              <a:rPr lang="en-US" sz="4000" dirty="0" smtClean="0"/>
              <a:t>Thank you everyone for helping to keep the Campus Lovely</a:t>
            </a:r>
            <a:endParaRPr lang="en-US" sz="4000" dirty="0"/>
          </a:p>
        </p:txBody>
      </p:sp>
    </p:spTree>
    <p:extLst>
      <p:ext uri="{BB962C8B-B14F-4D97-AF65-F5344CB8AC3E}">
        <p14:creationId xmlns:p14="http://schemas.microsoft.com/office/powerpoint/2010/main" val="357441117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Our Staff</a:t>
            </a:r>
            <a:endParaRPr lang="en-US" dirty="0"/>
          </a:p>
        </p:txBody>
      </p:sp>
      <p:pic>
        <p:nvPicPr>
          <p:cNvPr id="4" name="Content Placeholder 3" descr="IMG_0715.JPG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365" b="13365"/>
          <a:stretch>
            <a:fillRect/>
          </a:stretch>
        </p:blipFill>
        <p:spPr>
          <a:xfrm>
            <a:off x="514834" y="2222684"/>
            <a:ext cx="4474104" cy="3095881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</p:pic>
      <p:pic>
        <p:nvPicPr>
          <p:cNvPr id="5" name="Picture 4" descr="IMG_0712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6816" y="2948458"/>
            <a:ext cx="4839270" cy="320928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</p:pic>
    </p:spTree>
    <p:extLst>
      <p:ext uri="{BB962C8B-B14F-4D97-AF65-F5344CB8AC3E}">
        <p14:creationId xmlns:p14="http://schemas.microsoft.com/office/powerpoint/2010/main" val="174072085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Our Staff</a:t>
            </a:r>
            <a:endParaRPr lang="en-US" dirty="0"/>
          </a:p>
        </p:txBody>
      </p:sp>
      <p:pic>
        <p:nvPicPr>
          <p:cNvPr id="4" name="Content Placeholder 3" descr="IMG_0727.JPG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365" b="13365"/>
          <a:stretch>
            <a:fillRect/>
          </a:stretch>
        </p:blipFill>
        <p:spPr>
          <a:xfrm rot="5400000">
            <a:off x="226729" y="2562918"/>
            <a:ext cx="4419852" cy="3127009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</p:pic>
      <p:pic>
        <p:nvPicPr>
          <p:cNvPr id="5" name="Picture 4" descr="IMG_0725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466277" y="2425389"/>
            <a:ext cx="4419852" cy="340206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</p:pic>
    </p:spTree>
    <p:extLst>
      <p:ext uri="{BB962C8B-B14F-4D97-AF65-F5344CB8AC3E}">
        <p14:creationId xmlns:p14="http://schemas.microsoft.com/office/powerpoint/2010/main" val="25538707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Our Staff</a:t>
            </a:r>
            <a:endParaRPr lang="en-US" dirty="0"/>
          </a:p>
        </p:txBody>
      </p:sp>
      <p:pic>
        <p:nvPicPr>
          <p:cNvPr id="4" name="Content Placeholder 3" descr="IMG_0719.JPG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365" b="13365"/>
          <a:stretch>
            <a:fillRect/>
          </a:stretch>
        </p:blipFill>
        <p:spPr>
          <a:xfrm rot="5400000">
            <a:off x="459253" y="3045012"/>
            <a:ext cx="3798781" cy="242668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Picture 5" descr="IMG_0923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121954" y="2954296"/>
            <a:ext cx="3798783" cy="260811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86334135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10,000 Hours</a:t>
            </a:r>
            <a:endParaRPr lang="en-US" dirty="0"/>
          </a:p>
        </p:txBody>
      </p:sp>
      <p:pic>
        <p:nvPicPr>
          <p:cNvPr id="4" name="Content Placeholder 3" descr="FEATURE2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492" b="9492"/>
          <a:stretch>
            <a:fillRect/>
          </a:stretch>
        </p:blipFill>
        <p:spPr/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</p:pic>
    </p:spTree>
    <p:extLst>
      <p:ext uri="{BB962C8B-B14F-4D97-AF65-F5344CB8AC3E}">
        <p14:creationId xmlns:p14="http://schemas.microsoft.com/office/powerpoint/2010/main" val="746613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Our Campus</a:t>
            </a:r>
            <a:endParaRPr lang="en-US" dirty="0"/>
          </a:p>
        </p:txBody>
      </p:sp>
      <p:pic>
        <p:nvPicPr>
          <p:cNvPr id="6" name="Content Placeholder 5" descr="IMG_0732.JPG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365" b="13365"/>
          <a:stretch>
            <a:fillRect/>
          </a:stretch>
        </p:blipFill>
        <p:spPr>
          <a:xfrm>
            <a:off x="765175" y="3318156"/>
            <a:ext cx="7071722" cy="2934725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</p:pic>
    </p:spTree>
    <p:extLst>
      <p:ext uri="{BB962C8B-B14F-4D97-AF65-F5344CB8AC3E}">
        <p14:creationId xmlns:p14="http://schemas.microsoft.com/office/powerpoint/2010/main" val="42854189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Oh Dear ! </a:t>
            </a:r>
            <a:endParaRPr lang="en-US" dirty="0"/>
          </a:p>
        </p:txBody>
      </p:sp>
      <p:pic>
        <p:nvPicPr>
          <p:cNvPr id="6" name="Content Placeholder 5" descr="IMG_0723.JPG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365" b="13365"/>
          <a:stretch>
            <a:fillRect/>
          </a:stretch>
        </p:blipFill>
        <p:spPr/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</p:pic>
    </p:spTree>
    <p:extLst>
      <p:ext uri="{BB962C8B-B14F-4D97-AF65-F5344CB8AC3E}">
        <p14:creationId xmlns:p14="http://schemas.microsoft.com/office/powerpoint/2010/main" val="17519307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can WE do 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endParaRPr lang="en-US" sz="3600" dirty="0"/>
          </a:p>
          <a:p>
            <a:r>
              <a:rPr lang="en-US" sz="3600" dirty="0" smtClean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Keep it tidy</a:t>
            </a:r>
          </a:p>
          <a:p>
            <a:r>
              <a:rPr lang="en-US" sz="3600" dirty="0" smtClean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Clean Up After lunch</a:t>
            </a:r>
            <a:endParaRPr lang="en-US" sz="3600" dirty="0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04552431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Three Bins</a:t>
            </a:r>
            <a:endParaRPr lang="en-US" dirty="0"/>
          </a:p>
        </p:txBody>
      </p:sp>
      <p:pic>
        <p:nvPicPr>
          <p:cNvPr id="4" name="Content Placeholder 3" descr="IMG_0720.JPG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365" b="13365"/>
          <a:stretch>
            <a:fillRect/>
          </a:stretch>
        </p:blipFill>
        <p:spPr>
          <a:xfrm>
            <a:off x="559242" y="2160737"/>
            <a:ext cx="7612064" cy="4182035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</p:pic>
    </p:spTree>
    <p:extLst>
      <p:ext uri="{BB962C8B-B14F-4D97-AF65-F5344CB8AC3E}">
        <p14:creationId xmlns:p14="http://schemas.microsoft.com/office/powerpoint/2010/main" val="917753900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4" Type="http://schemas.openxmlformats.org/officeDocument/2006/relationships/image" Target="../media/image4.jpeg"/><Relationship Id="rId5" Type="http://schemas.openxmlformats.org/officeDocument/2006/relationships/image" Target="../media/image5.jpeg"/><Relationship Id="rId1" Type="http://schemas.openxmlformats.org/officeDocument/2006/relationships/image" Target="../media/image1.jpeg"/><Relationship Id="rId2" Type="http://schemas.openxmlformats.org/officeDocument/2006/relationships/image" Target="../media/image2.jpeg"/></Relationships>
</file>

<file path=ppt/theme/theme1.xml><?xml version="1.0" encoding="utf-8"?>
<a:theme xmlns:a="http://schemas.openxmlformats.org/drawingml/2006/main" name="Habitat">
  <a:themeElements>
    <a:clrScheme name="Habitat">
      <a:dk1>
        <a:sysClr val="windowText" lastClr="000000"/>
      </a:dk1>
      <a:lt1>
        <a:sysClr val="window" lastClr="FFFFFF"/>
      </a:lt1>
      <a:dk2>
        <a:srgbClr val="194431"/>
      </a:dk2>
      <a:lt2>
        <a:srgbClr val="F0E6C3"/>
      </a:lt2>
      <a:accent1>
        <a:srgbClr val="F8C000"/>
      </a:accent1>
      <a:accent2>
        <a:srgbClr val="F88600"/>
      </a:accent2>
      <a:accent3>
        <a:srgbClr val="F83500"/>
      </a:accent3>
      <a:accent4>
        <a:srgbClr val="8B723D"/>
      </a:accent4>
      <a:accent5>
        <a:srgbClr val="818B3D"/>
      </a:accent5>
      <a:accent6>
        <a:srgbClr val="586215"/>
      </a:accent6>
      <a:hlink>
        <a:srgbClr val="FF621D"/>
      </a:hlink>
      <a:folHlink>
        <a:srgbClr val="F3D260"/>
      </a:folHlink>
    </a:clrScheme>
    <a:fontScheme name="Habitat">
      <a:majorFont>
        <a:latin typeface="Book Antiqua"/>
        <a:ea typeface=""/>
        <a:cs typeface=""/>
        <a:font script="Jpan" typeface="ＭＳ 明朝"/>
        <a:font script="Hans" typeface="宋体"/>
        <a:font script="Hant" typeface="新細明體"/>
      </a:majorFont>
      <a:minorFont>
        <a:latin typeface="Book Antiqua"/>
        <a:ea typeface=""/>
        <a:cs typeface=""/>
        <a:font script="Jpan" typeface="ＭＳ 明朝"/>
        <a:font script="Hans" typeface="宋体"/>
        <a:font script="Hant" typeface="新細明體"/>
      </a:minorFont>
    </a:fontScheme>
    <a:fmtScheme name="Habitat">
      <a: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shade val="10000"/>
                <a:satMod val="130000"/>
              </a:schemeClr>
              <a:schemeClr val="phClr">
                <a:satMod val="275000"/>
              </a:schemeClr>
            </a:duotone>
          </a:blip>
          <a:tile tx="0" ty="0" sx="40000" sy="4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shade val="40000"/>
                <a:satMod val="130000"/>
              </a:schemeClr>
              <a:schemeClr val="phClr">
                <a:satMod val="275000"/>
              </a:schemeClr>
            </a:duotone>
          </a:blip>
          <a:stretch/>
        </a:blipFill>
      </a:fillStyleLst>
      <a:lnStyleLst>
        <a:ln w="12700" cap="flat" cmpd="sng" algn="ctr">
          <a:solidFill>
            <a:schemeClr val="phClr">
              <a:shade val="90000"/>
              <a:satMod val="105000"/>
            </a:schemeClr>
          </a:solidFill>
          <a:prstDash val="solid"/>
        </a:ln>
        <a:ln w="25400" cap="flat" cmpd="sng" algn="ctr">
          <a:solidFill>
            <a:schemeClr val="phClr">
              <a:shade val="80000"/>
            </a:schemeClr>
          </a:solidFill>
          <a:prstDash val="solid"/>
        </a:ln>
        <a:ln w="25400" cap="flat" cmpd="sng" algn="ctr">
          <a:solidFill>
            <a:schemeClr val="phClr">
              <a:shade val="70000"/>
            </a:schemeClr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88900" dir="4200000" sx="105000" sy="105000" algn="t" rotWithShape="0">
              <a:srgbClr val="000000">
                <a:alpha val="40000"/>
              </a:srgbClr>
            </a:outerShdw>
          </a:effectLst>
        </a:effectStyle>
        <a:effectStyle>
          <a:effectLst>
            <a:innerShdw blurRad="76200" dist="25400" dir="13200000">
              <a:srgbClr val="000000">
                <a:alpha val="80000"/>
              </a:srgbClr>
            </a:innerShdw>
          </a:effectLst>
          <a:scene3d>
            <a:camera prst="orthographicFront">
              <a:rot lat="0" lon="0" rev="0"/>
            </a:camera>
            <a:lightRig rig="balanced" dir="t">
              <a:rot lat="0" lon="0" rev="19800000"/>
            </a:lightRig>
          </a:scene3d>
          <a:sp3d prstMaterial="softEdge">
            <a:bevelT w="0" h="0"/>
          </a:sp3d>
        </a:effectStyle>
      </a:effectStyleLst>
      <a:bgFillStyleLst>
        <a:blipFill rotWithShape="1">
          <a:blip xmlns:r="http://schemas.openxmlformats.org/officeDocument/2006/relationships" r:embed="rId3"/>
          <a:stretch/>
        </a:blipFill>
        <a:blipFill rotWithShape="1">
          <a:blip xmlns:r="http://schemas.openxmlformats.org/officeDocument/2006/relationships" r:embed="rId4"/>
          <a:stretch/>
        </a:blipFill>
        <a:blipFill rotWithShape="1">
          <a:blip xmlns:r="http://schemas.openxmlformats.org/officeDocument/2006/relationships" r:embed="rId5"/>
          <a:stretch/>
        </a:blip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Habitat.thmx</Template>
  <TotalTime>415</TotalTime>
  <Words>58</Words>
  <Application>Microsoft Macintosh PowerPoint</Application>
  <PresentationFormat>On-screen Show (4:3)</PresentationFormat>
  <Paragraphs>18</Paragraphs>
  <Slides>12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5" baseType="lpstr">
      <vt:lpstr>Book Antiqua</vt:lpstr>
      <vt:lpstr>Wingdings 2</vt:lpstr>
      <vt:lpstr>Habitat</vt:lpstr>
      <vt:lpstr>Taking Care of our Campus </vt:lpstr>
      <vt:lpstr>Our Staff</vt:lpstr>
      <vt:lpstr>Our Staff</vt:lpstr>
      <vt:lpstr>Our Staff</vt:lpstr>
      <vt:lpstr>10,000 Hours</vt:lpstr>
      <vt:lpstr>Our Campus</vt:lpstr>
      <vt:lpstr>Oh Dear ! </vt:lpstr>
      <vt:lpstr>What can WE do ?</vt:lpstr>
      <vt:lpstr>Three Bins</vt:lpstr>
      <vt:lpstr>Recycle bin</vt:lpstr>
      <vt:lpstr>General Waste</vt:lpstr>
      <vt:lpstr>PowerPoint Presentation</vt:lpstr>
    </vt:vector>
  </TitlesOfParts>
  <Company>Glasshouse Country Christian College</Company>
  <LinksUpToDate>false</LinksUpToDate>
  <SharedDoc>false</SharedDoc>
  <HyperlinksChanged>false</HyperlinksChanged>
  <AppVersion>15.0033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Taking Care of our Campus </dc:title>
  <dc:creator>Glasshouse Country Christian College</dc:creator>
  <cp:lastModifiedBy>Microsoft Office User</cp:lastModifiedBy>
  <cp:revision>13</cp:revision>
  <dcterms:created xsi:type="dcterms:W3CDTF">2017-05-08T01:42:50Z</dcterms:created>
  <dcterms:modified xsi:type="dcterms:W3CDTF">2017-05-09T23:56:35Z</dcterms:modified>
</cp:coreProperties>
</file>